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4" r:id="rId9"/>
    <p:sldId id="263" r:id="rId10"/>
    <p:sldId id="262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4F72F-3963-4EB9-8244-EE7A101F9ABF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0C90-0FF4-410D-BBBA-6AEBB2983D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3772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4F72F-3963-4EB9-8244-EE7A101F9ABF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0C90-0FF4-410D-BBBA-6AEBB2983D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7913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4F72F-3963-4EB9-8244-EE7A101F9ABF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0C90-0FF4-410D-BBBA-6AEBB2983D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9400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4F72F-3963-4EB9-8244-EE7A101F9ABF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0C90-0FF4-410D-BBBA-6AEBB2983D2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2972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4F72F-3963-4EB9-8244-EE7A101F9ABF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0C90-0FF4-410D-BBBA-6AEBB2983D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87619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4F72F-3963-4EB9-8244-EE7A101F9ABF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0C90-0FF4-410D-BBBA-6AEBB2983D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7749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4F72F-3963-4EB9-8244-EE7A101F9ABF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0C90-0FF4-410D-BBBA-6AEBB2983D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5874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4F72F-3963-4EB9-8244-EE7A101F9ABF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0C90-0FF4-410D-BBBA-6AEBB2983D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3191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4F72F-3963-4EB9-8244-EE7A101F9ABF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0C90-0FF4-410D-BBBA-6AEBB2983D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015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4F72F-3963-4EB9-8244-EE7A101F9ABF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0C90-0FF4-410D-BBBA-6AEBB2983D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21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4F72F-3963-4EB9-8244-EE7A101F9ABF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0C90-0FF4-410D-BBBA-6AEBB2983D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892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4F72F-3963-4EB9-8244-EE7A101F9ABF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0C90-0FF4-410D-BBBA-6AEBB2983D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10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4F72F-3963-4EB9-8244-EE7A101F9ABF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0C90-0FF4-410D-BBBA-6AEBB2983D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5896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4F72F-3963-4EB9-8244-EE7A101F9ABF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0C90-0FF4-410D-BBBA-6AEBB2983D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2203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4F72F-3963-4EB9-8244-EE7A101F9ABF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0C90-0FF4-410D-BBBA-6AEBB2983D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0753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4F72F-3963-4EB9-8244-EE7A101F9ABF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0C90-0FF4-410D-BBBA-6AEBB2983D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1652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4F72F-3963-4EB9-8244-EE7A101F9ABF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20C90-0FF4-410D-BBBA-6AEBB2983D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430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FD4F72F-3963-4EB9-8244-EE7A101F9ABF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20C90-0FF4-410D-BBBA-6AEBB2983D2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3476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C0897B9-10ED-4B5B-BE74-73322925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97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1E63500-2653-4BC9-9A81-33922A4C7A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CB4E50C-A9E7-4FC5-8309-641F91072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6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336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CD06577-3F43-4AB0-A349-2EA7CB74C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1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43E8379-6202-4291-9D0D-DB6AC7F24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17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19D6F9A-7C5A-493E-85C1-0526C18AE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75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2C3A630-0AE6-40B6-82F0-EA8CD7DA3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60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5D14DE-DE25-4E75-A502-22E0CA84A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B219D7-E050-47AE-B13B-400184324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2375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3824A8-C31F-4EFA-A72A-457E0475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755B09-BF37-45F3-B095-A64743BCB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8258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2D1526-4201-41D1-8AF5-A73BC997B4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388D190-5256-42B0-A7B5-C0D705F26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92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7772C4D-0BF1-44CC-8A12-EFC097D52A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50415FB-E68B-45CA-9D7C-F6BEFD19A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638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">
  <a:themeElements>
    <a:clrScheme name="イオン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イオン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</TotalTime>
  <Words>0</Words>
  <Application>Microsoft Office PowerPoint</Application>
  <PresentationFormat>ワイド画面</PresentationFormat>
  <Paragraphs>0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イオン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芦塚大樹</dc:creator>
  <cp:lastModifiedBy>芦塚大樹</cp:lastModifiedBy>
  <cp:revision>3</cp:revision>
  <dcterms:created xsi:type="dcterms:W3CDTF">2025-03-31T06:29:43Z</dcterms:created>
  <dcterms:modified xsi:type="dcterms:W3CDTF">2025-03-31T06:53:30Z</dcterms:modified>
</cp:coreProperties>
</file>